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76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75" r:id="rId13"/>
  </p:sldIdLst>
  <p:sldSz cx="9144000" cy="6858000" type="screen4x3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4" d="100"/>
          <a:sy n="94" d="100"/>
        </p:scale>
        <p:origin x="-882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s-P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09E950B2-88D2-4493-8039-C0218323CD74}" type="datetimeFigureOut">
              <a:rPr lang="es-PE" smtClean="0"/>
              <a:pPr/>
              <a:t>26/10/2011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2D291F49-378A-460B-9612-EE89A38896CD}" type="slidenum">
              <a:rPr lang="es-PE" smtClean="0"/>
              <a:pPr/>
              <a:t>‹Nº›</a:t>
            </a:fld>
            <a:endParaRPr lang="es-P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PE" dirty="0" smtClean="0"/>
              <a:t>Presentación</a:t>
            </a:r>
            <a:endParaRPr lang="es-PE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s-PE" dirty="0" smtClean="0"/>
              <a:t>Segunda parte del Proyecto final</a:t>
            </a:r>
            <a:endParaRPr lang="es-PE" dirty="0"/>
          </a:p>
        </p:txBody>
      </p:sp>
      <p:pic>
        <p:nvPicPr>
          <p:cNvPr id="4" name="3 Imagen"/>
          <p:cNvPicPr/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61048"/>
            <a:ext cx="2627784" cy="29969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4860032" y="0"/>
            <a:ext cx="3096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 smtClean="0">
                <a:solidFill>
                  <a:schemeClr val="bg1"/>
                </a:solidFill>
              </a:rPr>
              <a:t>Contáctenos</a:t>
            </a:r>
            <a:endParaRPr lang="es-PE" sz="2800" dirty="0">
              <a:solidFill>
                <a:schemeClr val="bg1"/>
              </a:solidFill>
            </a:endParaRPr>
          </a:p>
        </p:txBody>
      </p:sp>
      <p:pic>
        <p:nvPicPr>
          <p:cNvPr id="5" name="4 Imagen"/>
          <p:cNvPicPr/>
          <p:nvPr/>
        </p:nvPicPr>
        <p:blipFill rotWithShape="1">
          <a:blip r:embed="rId2"/>
          <a:srcRect l="12500" t="7576" r="11929" b="5152"/>
          <a:stretch/>
        </p:blipFill>
        <p:spPr bwMode="auto">
          <a:xfrm>
            <a:off x="899592" y="1412776"/>
            <a:ext cx="7128792" cy="424847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4823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4860032" y="0"/>
            <a:ext cx="3096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 smtClean="0">
                <a:solidFill>
                  <a:schemeClr val="bg1"/>
                </a:solidFill>
              </a:rPr>
              <a:t>Mapa del sitio</a:t>
            </a:r>
            <a:endParaRPr lang="es-PE" sz="2800" dirty="0">
              <a:solidFill>
                <a:schemeClr val="bg1"/>
              </a:solidFill>
            </a:endParaRPr>
          </a:p>
        </p:txBody>
      </p:sp>
      <p:pic>
        <p:nvPicPr>
          <p:cNvPr id="5" name="4 Imagen" descr="C:\Users\u1010426\Pictures\mapadesitio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2" r="7378"/>
          <a:stretch/>
        </p:blipFill>
        <p:spPr bwMode="auto">
          <a:xfrm>
            <a:off x="838528" y="1556792"/>
            <a:ext cx="7226870" cy="439248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9138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 rot="20050903">
            <a:off x="4462896" y="5410173"/>
            <a:ext cx="3695989" cy="676768"/>
          </a:xfrm>
        </p:spPr>
        <p:txBody>
          <a:bodyPr>
            <a:normAutofit fontScale="90000"/>
          </a:bodyPr>
          <a:lstStyle/>
          <a:p>
            <a:pPr algn="ctr"/>
            <a:r>
              <a:rPr lang="es-PE" dirty="0" smtClean="0"/>
              <a:t>GRACIAS</a:t>
            </a:r>
            <a:endParaRPr lang="es-PE" dirty="0"/>
          </a:p>
        </p:txBody>
      </p:sp>
      <p:pic>
        <p:nvPicPr>
          <p:cNvPr id="5" name="4 Imagen"/>
          <p:cNvPicPr/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764704"/>
            <a:ext cx="3456384" cy="35283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5 Rectángulo"/>
          <p:cNvSpPr/>
          <p:nvPr/>
        </p:nvSpPr>
        <p:spPr>
          <a:xfrm>
            <a:off x="2051720" y="4293096"/>
            <a:ext cx="43204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PE" sz="2800" dirty="0" smtClean="0">
                <a:latin typeface="Broadway" pitchFamily="82" charset="0"/>
              </a:rPr>
              <a:t>PHANTOM COMPANY</a:t>
            </a:r>
            <a:endParaRPr lang="es-PE" sz="2800" dirty="0">
              <a:latin typeface="Broadway" pitchFamily="82" charset="0"/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4048904" y="24785"/>
            <a:ext cx="4711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400" dirty="0" smtClean="0">
                <a:solidFill>
                  <a:schemeClr val="bg1"/>
                </a:solidFill>
              </a:rPr>
              <a:t>FIN</a:t>
            </a:r>
            <a:endParaRPr lang="es-PE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PE" dirty="0" smtClean="0"/>
              <a:t>Introducción</a:t>
            </a:r>
            <a:endParaRPr lang="es-PE" dirty="0"/>
          </a:p>
        </p:txBody>
      </p:sp>
      <p:sp>
        <p:nvSpPr>
          <p:cNvPr id="3" name="2 Marcador de contenido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>
              <a:buNone/>
            </a:pPr>
            <a:r>
              <a:rPr lang="es-PE" dirty="0" err="1" smtClean="0">
                <a:latin typeface="Broadway" pitchFamily="82" charset="0"/>
              </a:rPr>
              <a:t>Phantom</a:t>
            </a:r>
            <a:r>
              <a:rPr lang="es-PE" dirty="0" smtClean="0">
                <a:latin typeface="Broadway" pitchFamily="82" charset="0"/>
              </a:rPr>
              <a:t> </a:t>
            </a:r>
            <a:r>
              <a:rPr lang="es-PE" dirty="0" err="1" smtClean="0">
                <a:latin typeface="Broadway" pitchFamily="82" charset="0"/>
              </a:rPr>
              <a:t>Company</a:t>
            </a:r>
            <a:endParaRPr lang="es-PE" dirty="0">
              <a:latin typeface="Broadway" pitchFamily="82" charset="0"/>
            </a:endParaRPr>
          </a:p>
        </p:txBody>
      </p:sp>
      <p:pic>
        <p:nvPicPr>
          <p:cNvPr id="6" name="5 Imagen"/>
          <p:cNvPicPr/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61048"/>
            <a:ext cx="2627784" cy="29969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0" r="27368" b="7498"/>
          <a:stretch/>
        </p:blipFill>
        <p:spPr bwMode="auto">
          <a:xfrm>
            <a:off x="827584" y="1080800"/>
            <a:ext cx="7007552" cy="4968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4860032" y="0"/>
            <a:ext cx="3096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 smtClean="0">
                <a:solidFill>
                  <a:schemeClr val="bg1"/>
                </a:solidFill>
              </a:rPr>
              <a:t>Home</a:t>
            </a:r>
            <a:endParaRPr lang="es-PE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82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4716016" y="0"/>
            <a:ext cx="3240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 smtClean="0">
                <a:solidFill>
                  <a:schemeClr val="bg1"/>
                </a:solidFill>
              </a:rPr>
              <a:t>¿Quiénes somos?</a:t>
            </a:r>
            <a:endParaRPr lang="es-PE" sz="2800" dirty="0">
              <a:solidFill>
                <a:schemeClr val="bg1"/>
              </a:solidFill>
            </a:endParaRPr>
          </a:p>
        </p:txBody>
      </p:sp>
      <p:pic>
        <p:nvPicPr>
          <p:cNvPr id="5" name="4 Imagen" descr="C:\Users\u1010426\Pictures\quienes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23" r="10644"/>
          <a:stretch/>
        </p:blipFill>
        <p:spPr bwMode="auto">
          <a:xfrm>
            <a:off x="1412240" y="1052736"/>
            <a:ext cx="6228080" cy="48965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1101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4860032" y="0"/>
            <a:ext cx="3096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 smtClean="0">
                <a:solidFill>
                  <a:schemeClr val="bg1"/>
                </a:solidFill>
              </a:rPr>
              <a:t>Misión</a:t>
            </a:r>
            <a:endParaRPr lang="es-PE" sz="2800" dirty="0">
              <a:solidFill>
                <a:schemeClr val="bg1"/>
              </a:solidFill>
            </a:endParaRPr>
          </a:p>
        </p:txBody>
      </p:sp>
      <p:pic>
        <p:nvPicPr>
          <p:cNvPr id="6" name="5 Imagen" descr="C:\Users\u1010426\Pictures\mision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4" r="8832"/>
          <a:stretch/>
        </p:blipFill>
        <p:spPr bwMode="auto">
          <a:xfrm>
            <a:off x="1198880" y="1268760"/>
            <a:ext cx="6299200" cy="46085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823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4860032" y="0"/>
            <a:ext cx="3096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 smtClean="0">
                <a:solidFill>
                  <a:schemeClr val="bg1"/>
                </a:solidFill>
              </a:rPr>
              <a:t>Público objetivo</a:t>
            </a:r>
            <a:endParaRPr lang="es-PE" sz="2800" dirty="0">
              <a:solidFill>
                <a:schemeClr val="bg1"/>
              </a:solidFill>
            </a:endParaRPr>
          </a:p>
        </p:txBody>
      </p:sp>
      <p:pic>
        <p:nvPicPr>
          <p:cNvPr id="6" name="5 Imagen" descr="C:\Users\u1010426\Pictures\pubojb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8" r="9612"/>
          <a:stretch/>
        </p:blipFill>
        <p:spPr bwMode="auto">
          <a:xfrm>
            <a:off x="899592" y="1196752"/>
            <a:ext cx="7331000" cy="46805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823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4401944" y="-25460"/>
            <a:ext cx="4089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 smtClean="0">
                <a:solidFill>
                  <a:schemeClr val="bg1"/>
                </a:solidFill>
              </a:rPr>
              <a:t>Productos -</a:t>
            </a:r>
            <a:r>
              <a:rPr lang="es-PE" sz="2800" dirty="0">
                <a:solidFill>
                  <a:schemeClr val="bg1"/>
                </a:solidFill>
              </a:rPr>
              <a:t>Balanzas</a:t>
            </a:r>
          </a:p>
        </p:txBody>
      </p:sp>
      <p:pic>
        <p:nvPicPr>
          <p:cNvPr id="6" name="5 Imagen" descr="C:\Users\u1010426\Pictures\probal.pn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4" r="9435"/>
          <a:stretch/>
        </p:blipFill>
        <p:spPr bwMode="auto">
          <a:xfrm>
            <a:off x="971600" y="1216328"/>
            <a:ext cx="7214304" cy="46805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4823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8 CuadroTexto"/>
          <p:cNvSpPr txBox="1"/>
          <p:nvPr/>
        </p:nvSpPr>
        <p:spPr>
          <a:xfrm>
            <a:off x="4048904" y="24785"/>
            <a:ext cx="4711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400" dirty="0" smtClean="0">
                <a:solidFill>
                  <a:schemeClr val="bg1"/>
                </a:solidFill>
              </a:rPr>
              <a:t>Productos-</a:t>
            </a:r>
            <a:r>
              <a:rPr lang="es-PE" sz="2400" dirty="0" err="1" smtClean="0">
                <a:solidFill>
                  <a:schemeClr val="bg1"/>
                </a:solidFill>
              </a:rPr>
              <a:t>Raspadilleras</a:t>
            </a:r>
            <a:endParaRPr lang="es-PE" sz="2400" dirty="0">
              <a:solidFill>
                <a:schemeClr val="bg1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05" t="7318" r="10752" b="4524"/>
          <a:stretch/>
        </p:blipFill>
        <p:spPr bwMode="auto">
          <a:xfrm>
            <a:off x="1056640" y="1345984"/>
            <a:ext cx="7091680" cy="4531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823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6 CuadroTexto"/>
          <p:cNvSpPr txBox="1"/>
          <p:nvPr/>
        </p:nvSpPr>
        <p:spPr>
          <a:xfrm>
            <a:off x="4048904" y="24785"/>
            <a:ext cx="4711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400" dirty="0" smtClean="0">
                <a:solidFill>
                  <a:schemeClr val="bg1"/>
                </a:solidFill>
              </a:rPr>
              <a:t>Productos-Repuestos</a:t>
            </a:r>
            <a:endParaRPr lang="es-PE" sz="2400" dirty="0">
              <a:solidFill>
                <a:schemeClr val="bg1"/>
              </a:solidFill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85" r="34397" b="6389"/>
          <a:stretch/>
        </p:blipFill>
        <p:spPr bwMode="auto">
          <a:xfrm>
            <a:off x="971600" y="1438136"/>
            <a:ext cx="7056784" cy="4208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823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161</TotalTime>
  <Words>30</Words>
  <Application>Microsoft Office PowerPoint</Application>
  <PresentationFormat>Presentación en pantalla (4:3)</PresentationFormat>
  <Paragraphs>16</Paragraphs>
  <Slides>12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3" baseType="lpstr">
      <vt:lpstr>Austin</vt:lpstr>
      <vt:lpstr>Presentación</vt:lpstr>
      <vt:lpstr>Introducción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GRACIAS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</dc:title>
  <dc:creator>JOSE</dc:creator>
  <cp:lastModifiedBy>Rolando Anthony Angulo Corzo</cp:lastModifiedBy>
  <cp:revision>28</cp:revision>
  <dcterms:created xsi:type="dcterms:W3CDTF">2011-09-28T00:20:29Z</dcterms:created>
  <dcterms:modified xsi:type="dcterms:W3CDTF">2011-10-26T21:04:36Z</dcterms:modified>
</cp:coreProperties>
</file>

<file path=docProps/thumbnail.jpeg>
</file>